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>
      <p:cViewPr>
        <p:scale>
          <a:sx n="98" d="100"/>
          <a:sy n="98" d="100"/>
        </p:scale>
        <p:origin x="-57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3DCE9-175A-49CF-B1BB-20C927BF3EC9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1ADE-C0CC-4A85-8635-E3D8CCB1E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5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1ADE-C0CC-4A85-8635-E3D8CCB1EB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8305-553C-4D07-9B05-6978216F4664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16616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916832"/>
            <a:ext cx="81369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Правила безопасного поведения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н</a:t>
            </a:r>
            <a:r>
              <a:rPr lang="ru-RU" sz="4400" b="1" i="1" dirty="0" smtClean="0">
                <a:solidFill>
                  <a:srgbClr val="FF0000"/>
                </a:solidFill>
              </a:rPr>
              <a:t>а железнодорожном транспорте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7344816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916832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играй на путях и не ходи по ним.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подкладывай под рельсы предметы.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провози с собой опасные предметы,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которые могут травмировать пассажиров.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slaj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7200800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2060848"/>
            <a:ext cx="578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пытайся перебраться на другой путь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 вагонами.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остановках не отходи от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забирайся на опоры линии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электропередач.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7999"/>
          </a:xfrm>
          <a:prstGeom prst="rect">
            <a:avLst/>
          </a:prstGeom>
        </p:spPr>
      </p:pic>
      <p:pic>
        <p:nvPicPr>
          <p:cNvPr id="6" name="Рисунок 5" descr="slajd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7056784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5" y="1844824"/>
            <a:ext cx="5760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трогай стоп-кран без необходимости.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открывай наружные двери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Будь вежлив с пассажирами и работниками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поезда.  При ЧС в вагоне – не паникуй,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следуй инструкциям проводника.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устой кроссвор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363" y="0"/>
            <a:ext cx="65592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ГОРИЗОНТАЛИ: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Силовая тяговая установка.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Возвышенное место для пассажиров.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Неконтролируемый процесс горения.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Город – начало железной дороги</a:t>
            </a: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в России.</a:t>
            </a: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5.    Электропоезд не дальнего следования.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Пересечение железной и автомобильной дорог.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Он совершает поездку.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ВЕРТИКАЛИ: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Вывод людей в безопасное место.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Помещение для ожидания поезда.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Работник ж/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транспорта.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Состав из вагонов и локомотива.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Часть ж/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полотна.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Помещение в вагоне поезда.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Дорога.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Несамоходное транспортное средство, движущееся по рельсам.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Путь по определённому маршруту.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39"/>
          </a:xfrm>
          <a:prstGeom prst="rect">
            <a:avLst/>
          </a:prstGeom>
        </p:spPr>
      </p:pic>
      <p:pic>
        <p:nvPicPr>
          <p:cNvPr id="7" name="Рисунок 6" descr="Заполненный кроссвор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363" y="260648"/>
            <a:ext cx="6559273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34888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СЧАСТЛИВОГО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ПУТИ!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_66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9695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Железнодорожный транспорт -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удобный, безопасный,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быстрый и доступный вид сухопутного транспорта.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038355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5328592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764704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Первая железная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дорога в России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была открыта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1837 году.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Она связывала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Санкт – Петербург,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Царское Село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Павловск.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zh_estak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78802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5d87c_2f68871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1000"/>
            <a:ext cx="3847976" cy="39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e62f6b332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49080"/>
            <a:ext cx="421195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c_photo_photo_21_20080114_1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"/>
            <a:ext cx="4320480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8-train_on_blue_ppt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lajd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70294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7272808" cy="6453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1916832"/>
            <a:ext cx="5320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высовывайся из вагона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загромождай проходы вещами.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Держись за поручни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laj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4" name="Рисунок 3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7344816" cy="6264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628800"/>
            <a:ext cx="553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Переходи железнодорожное полотно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только в установленных местах.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подходи близко к краю платформы.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прыгай на рельсы с платформы.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23512" cy="6858000"/>
          </a:xfrm>
          <a:prstGeom prst="rect">
            <a:avLst/>
          </a:prstGeom>
        </p:spPr>
      </p:pic>
      <p:pic>
        <p:nvPicPr>
          <p:cNvPr id="3" name="Рисунок 2" descr="slajd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266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Urinokschool</cp:lastModifiedBy>
  <cp:revision>13</cp:revision>
  <dcterms:created xsi:type="dcterms:W3CDTF">2012-12-16T19:16:35Z</dcterms:created>
  <dcterms:modified xsi:type="dcterms:W3CDTF">2018-01-30T11:07:47Z</dcterms:modified>
</cp:coreProperties>
</file>